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6D"/>
    <a:srgbClr val="015A63"/>
    <a:srgbClr val="069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8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0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2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6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56D039-1337-23FD-E614-A86642F182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64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14F1C-46D5-CD92-2424-E347629C4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01798-913E-833E-B8C5-8846570D0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CF735-1381-DD7D-BB48-C0BA14FEC8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719AE-22D4-CA49-B113-B2194427B032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2E6F2-ABF7-1E5C-6754-4B58184DF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191A5-CB59-EF43-4229-5C35E08B5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153C-96AB-F54E-BE42-B7A2291F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p14:dur="250" advTm="0">
        <p:fade/>
      </p:transition>
    </mc:Choice>
    <mc:Fallback xmlns="">
      <p:transition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94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06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39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4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13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41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McCormack</dc:creator>
  <cp:lastModifiedBy>Pete McCormack</cp:lastModifiedBy>
  <cp:revision>13</cp:revision>
  <dcterms:created xsi:type="dcterms:W3CDTF">2023-04-12T11:17:30Z</dcterms:created>
  <dcterms:modified xsi:type="dcterms:W3CDTF">2023-04-26T05:40:28Z</dcterms:modified>
</cp:coreProperties>
</file>